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3" r:id="rId7"/>
    <p:sldId id="264" r:id="rId8"/>
    <p:sldId id="259" r:id="rId9"/>
    <p:sldId id="265" r:id="rId10"/>
    <p:sldId id="266" r:id="rId11"/>
    <p:sldId id="26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Passive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Advanced </a:t>
            </a:r>
            <a:r>
              <a:rPr lang="nl-NL" dirty="0" err="1" smtClean="0"/>
              <a:t>structures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606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</a:t>
            </a:r>
            <a:r>
              <a:rPr lang="en-US" b="1" dirty="0"/>
              <a:t>believe</a:t>
            </a:r>
            <a:r>
              <a:rPr lang="en-US" dirty="0"/>
              <a:t> the prisoner </a:t>
            </a:r>
            <a:r>
              <a:rPr lang="en-US" b="1" u="sng" dirty="0"/>
              <a:t>escaped</a:t>
            </a:r>
            <a:r>
              <a:rPr lang="en-US" dirty="0"/>
              <a:t> through an open window.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It </a:t>
            </a:r>
            <a:r>
              <a:rPr lang="en-US" sz="2400" b="1" dirty="0"/>
              <a:t>is believed</a:t>
            </a:r>
            <a:r>
              <a:rPr lang="en-US" sz="2400" dirty="0"/>
              <a:t> that the prisoner </a:t>
            </a:r>
            <a:r>
              <a:rPr lang="en-US" sz="2400" b="1" u="sng" dirty="0"/>
              <a:t>escaped</a:t>
            </a:r>
            <a:r>
              <a:rPr lang="en-US" sz="2400" dirty="0"/>
              <a:t> through an open window.</a:t>
            </a:r>
            <a:endParaRPr lang="nl-NL" sz="2400" dirty="0"/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The prisoner </a:t>
            </a:r>
            <a:r>
              <a:rPr lang="en-US" sz="2400" b="1" dirty="0"/>
              <a:t>is believed</a:t>
            </a:r>
            <a:r>
              <a:rPr lang="en-US" sz="2400" dirty="0"/>
              <a:t> </a:t>
            </a:r>
            <a:r>
              <a:rPr lang="en-US" sz="2400" b="1" u="sng" dirty="0"/>
              <a:t>to have escaped</a:t>
            </a:r>
            <a:r>
              <a:rPr lang="en-US" sz="2400" dirty="0"/>
              <a:t> through an open window.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01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Practice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We </a:t>
            </a:r>
            <a:r>
              <a:rPr lang="nl-NL" sz="2400" dirty="0" err="1" smtClean="0"/>
              <a:t>know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he </a:t>
            </a:r>
            <a:r>
              <a:rPr lang="nl-NL" sz="2400" dirty="0" err="1" smtClean="0"/>
              <a:t>passed</a:t>
            </a:r>
            <a:r>
              <a:rPr lang="nl-NL" sz="2400" dirty="0" smtClean="0"/>
              <a:t> his </a:t>
            </a:r>
            <a:r>
              <a:rPr lang="nl-NL" sz="2400" dirty="0" err="1" smtClean="0"/>
              <a:t>driving</a:t>
            </a:r>
            <a:r>
              <a:rPr lang="nl-NL" sz="2400" dirty="0" smtClean="0"/>
              <a:t> test last week.</a:t>
            </a:r>
          </a:p>
          <a:p>
            <a:r>
              <a:rPr lang="nl-NL" sz="2400" dirty="0" smtClean="0"/>
              <a:t>He </a:t>
            </a:r>
            <a:r>
              <a:rPr lang="nl-NL" sz="2400" dirty="0" err="1" smtClean="0"/>
              <a:t>thinks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</a:t>
            </a:r>
            <a:r>
              <a:rPr lang="nl-NL" sz="2400" dirty="0" err="1" smtClean="0"/>
              <a:t>she</a:t>
            </a:r>
            <a:r>
              <a:rPr lang="nl-NL" sz="2400" dirty="0" smtClean="0"/>
              <a:t> </a:t>
            </a:r>
            <a:r>
              <a:rPr lang="nl-NL" sz="2400" dirty="0" err="1" smtClean="0"/>
              <a:t>lives</a:t>
            </a:r>
            <a:r>
              <a:rPr lang="nl-NL" sz="2400" dirty="0" smtClean="0"/>
              <a:t> in Nijmegen.</a:t>
            </a:r>
          </a:p>
          <a:p>
            <a:r>
              <a:rPr lang="nl-NL" sz="2400" dirty="0" smtClean="0"/>
              <a:t>We </a:t>
            </a:r>
            <a:r>
              <a:rPr lang="nl-NL" sz="2400" dirty="0" err="1" smtClean="0"/>
              <a:t>know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</a:t>
            </a:r>
            <a:r>
              <a:rPr lang="nl-NL" sz="2400" dirty="0" err="1" smtClean="0"/>
              <a:t>they</a:t>
            </a:r>
            <a:r>
              <a:rPr lang="nl-NL" sz="2400" dirty="0" smtClean="0"/>
              <a:t> </a:t>
            </a:r>
            <a:r>
              <a:rPr lang="nl-NL" sz="2400" dirty="0" err="1" smtClean="0"/>
              <a:t>took</a:t>
            </a:r>
            <a:r>
              <a:rPr lang="nl-NL" sz="2400" dirty="0" smtClean="0"/>
              <a:t> </a:t>
            </a:r>
            <a:r>
              <a:rPr lang="nl-NL" sz="2400" dirty="0" err="1" smtClean="0"/>
              <a:t>their</a:t>
            </a:r>
            <a:r>
              <a:rPr lang="nl-NL" sz="2400" dirty="0" smtClean="0"/>
              <a:t> </a:t>
            </a:r>
            <a:r>
              <a:rPr lang="nl-NL" sz="2400" dirty="0" err="1" smtClean="0"/>
              <a:t>exams</a:t>
            </a:r>
            <a:r>
              <a:rPr lang="nl-NL" sz="2400" dirty="0" smtClean="0"/>
              <a:t>.</a:t>
            </a:r>
          </a:p>
          <a:p>
            <a:r>
              <a:rPr lang="nl-NL" sz="2400" dirty="0" err="1" smtClean="0"/>
              <a:t>They</a:t>
            </a:r>
            <a:r>
              <a:rPr lang="nl-NL" sz="2400" dirty="0" smtClean="0"/>
              <a:t> </a:t>
            </a:r>
            <a:r>
              <a:rPr lang="nl-NL" sz="2400" dirty="0" err="1" smtClean="0"/>
              <a:t>believe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the </a:t>
            </a:r>
            <a:r>
              <a:rPr lang="nl-NL" sz="2400" dirty="0" err="1" smtClean="0"/>
              <a:t>cafe</a:t>
            </a:r>
            <a:r>
              <a:rPr lang="nl-NL" sz="2400" dirty="0" smtClean="0"/>
              <a:t> serves the best </a:t>
            </a:r>
            <a:r>
              <a:rPr lang="nl-NL" sz="2400" dirty="0" err="1" smtClean="0"/>
              <a:t>pie</a:t>
            </a:r>
            <a:r>
              <a:rPr lang="nl-NL" sz="2400" dirty="0" smtClean="0"/>
              <a:t> in </a:t>
            </a:r>
            <a:r>
              <a:rPr lang="nl-NL" sz="2400" dirty="0" err="1" smtClean="0"/>
              <a:t>town</a:t>
            </a:r>
            <a:r>
              <a:rPr lang="nl-NL" sz="2400" dirty="0" smtClean="0"/>
              <a:t>.</a:t>
            </a:r>
          </a:p>
          <a:p>
            <a:r>
              <a:rPr lang="nl-NL" sz="2400" dirty="0" err="1" smtClean="0"/>
              <a:t>They</a:t>
            </a:r>
            <a:r>
              <a:rPr lang="nl-NL" sz="2400" dirty="0"/>
              <a:t> </a:t>
            </a:r>
            <a:r>
              <a:rPr lang="nl-NL" sz="2400" dirty="0" err="1" smtClean="0"/>
              <a:t>believed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</a:t>
            </a:r>
            <a:r>
              <a:rPr lang="nl-NL" sz="2400" dirty="0" err="1" smtClean="0"/>
              <a:t>she</a:t>
            </a:r>
            <a:r>
              <a:rPr lang="nl-NL" sz="2400" dirty="0" smtClean="0"/>
              <a:t> made a </a:t>
            </a:r>
            <a:r>
              <a:rPr lang="nl-NL" sz="2400" dirty="0" err="1" smtClean="0"/>
              <a:t>mistake</a:t>
            </a:r>
            <a:r>
              <a:rPr lang="nl-NL" sz="2400" dirty="0" smtClean="0"/>
              <a:t>.</a:t>
            </a:r>
          </a:p>
          <a:p>
            <a:r>
              <a:rPr lang="nl-NL" sz="2400" dirty="0" smtClean="0"/>
              <a:t>(</a:t>
            </a:r>
            <a:r>
              <a:rPr lang="nl-NL" sz="2400" dirty="0" err="1" smtClean="0"/>
              <a:t>They</a:t>
            </a:r>
            <a:r>
              <a:rPr lang="nl-NL" sz="2400" dirty="0" smtClean="0"/>
              <a:t> </a:t>
            </a:r>
            <a:r>
              <a:rPr lang="nl-NL" sz="2400" dirty="0" err="1" smtClean="0"/>
              <a:t>believed</a:t>
            </a:r>
            <a:r>
              <a:rPr lang="nl-NL" sz="2400" dirty="0" smtClean="0"/>
              <a:t> </a:t>
            </a:r>
            <a:r>
              <a:rPr lang="nl-NL" sz="2400" dirty="0" err="1" smtClean="0"/>
              <a:t>that</a:t>
            </a:r>
            <a:r>
              <a:rPr lang="nl-NL" sz="2400" dirty="0" smtClean="0"/>
              <a:t> </a:t>
            </a:r>
            <a:r>
              <a:rPr lang="nl-NL" sz="2400" dirty="0" err="1" smtClean="0"/>
              <a:t>she</a:t>
            </a:r>
            <a:r>
              <a:rPr lang="nl-NL" sz="2400" dirty="0" smtClean="0"/>
              <a:t> had made a </a:t>
            </a:r>
            <a:r>
              <a:rPr lang="nl-NL" sz="2400" dirty="0" err="1" smtClean="0"/>
              <a:t>mistake</a:t>
            </a:r>
            <a:r>
              <a:rPr lang="nl-NL" sz="2400" dirty="0" smtClean="0"/>
              <a:t>.)</a:t>
            </a:r>
          </a:p>
          <a:p>
            <a:endParaRPr lang="nl-NL" sz="24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3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He is </a:t>
            </a:r>
            <a:r>
              <a:rPr lang="nl-NL" sz="2400" dirty="0" err="1" smtClean="0"/>
              <a:t>known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have </a:t>
            </a:r>
            <a:r>
              <a:rPr lang="nl-NL" sz="2400" dirty="0" err="1" smtClean="0"/>
              <a:t>passed</a:t>
            </a:r>
            <a:r>
              <a:rPr lang="nl-NL" sz="2400" dirty="0" smtClean="0"/>
              <a:t> his </a:t>
            </a:r>
            <a:r>
              <a:rPr lang="nl-NL" sz="2400" dirty="0" err="1" smtClean="0"/>
              <a:t>driving</a:t>
            </a:r>
            <a:r>
              <a:rPr lang="nl-NL" sz="2400" dirty="0" smtClean="0"/>
              <a:t> test.</a:t>
            </a:r>
          </a:p>
          <a:p>
            <a:r>
              <a:rPr lang="nl-NL" sz="2400" dirty="0" err="1" smtClean="0"/>
              <a:t>She</a:t>
            </a:r>
            <a:r>
              <a:rPr lang="nl-NL" sz="2400" dirty="0" smtClean="0"/>
              <a:t> is </a:t>
            </a:r>
            <a:r>
              <a:rPr lang="nl-NL" sz="2400" dirty="0" err="1" smtClean="0"/>
              <a:t>thought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live in Nijmegen. </a:t>
            </a:r>
          </a:p>
          <a:p>
            <a:r>
              <a:rPr lang="en-US" sz="2400" dirty="0" smtClean="0"/>
              <a:t>They are known to have taken their exams.</a:t>
            </a:r>
            <a:endParaRPr lang="nl-NL" sz="2400" dirty="0" smtClean="0"/>
          </a:p>
          <a:p>
            <a:r>
              <a:rPr lang="nl-NL" sz="2400" dirty="0" smtClean="0"/>
              <a:t>The </a:t>
            </a:r>
            <a:r>
              <a:rPr lang="nl-NL" sz="2400" dirty="0" err="1" smtClean="0"/>
              <a:t>cafe</a:t>
            </a:r>
            <a:r>
              <a:rPr lang="nl-NL" sz="2400" dirty="0" smtClean="0"/>
              <a:t> is </a:t>
            </a:r>
            <a:r>
              <a:rPr lang="nl-NL" sz="2400" dirty="0" err="1" smtClean="0"/>
              <a:t>believed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serve </a:t>
            </a:r>
            <a:r>
              <a:rPr lang="nl-NL" sz="2400" dirty="0" err="1" smtClean="0"/>
              <a:t>the</a:t>
            </a:r>
            <a:r>
              <a:rPr lang="nl-NL" sz="2400" dirty="0" smtClean="0"/>
              <a:t> best </a:t>
            </a:r>
            <a:r>
              <a:rPr lang="nl-NL" sz="2400" dirty="0" err="1" smtClean="0"/>
              <a:t>pie</a:t>
            </a:r>
            <a:r>
              <a:rPr lang="nl-NL" sz="2400" dirty="0" smtClean="0"/>
              <a:t> in </a:t>
            </a:r>
            <a:r>
              <a:rPr lang="nl-NL" sz="2400" dirty="0" err="1" smtClean="0"/>
              <a:t>town</a:t>
            </a:r>
            <a:r>
              <a:rPr lang="nl-NL" sz="2400" dirty="0" smtClean="0"/>
              <a:t>. </a:t>
            </a:r>
            <a:endParaRPr lang="nl-NL" sz="2400" dirty="0" smtClean="0"/>
          </a:p>
          <a:p>
            <a:r>
              <a:rPr lang="nl-NL" sz="2400" dirty="0" err="1" smtClean="0"/>
              <a:t>She</a:t>
            </a:r>
            <a:r>
              <a:rPr lang="nl-NL" sz="2400" dirty="0" smtClean="0"/>
              <a:t> was </a:t>
            </a:r>
            <a:r>
              <a:rPr lang="nl-NL" sz="2400" dirty="0" err="1" smtClean="0"/>
              <a:t>believed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make a </a:t>
            </a:r>
            <a:r>
              <a:rPr lang="nl-NL" sz="2400" dirty="0" err="1" smtClean="0"/>
              <a:t>mistake</a:t>
            </a:r>
            <a:r>
              <a:rPr lang="nl-NL" sz="2400" dirty="0" smtClean="0"/>
              <a:t>. </a:t>
            </a:r>
            <a:endParaRPr lang="nl-NL" sz="2400" dirty="0" smtClean="0"/>
          </a:p>
          <a:p>
            <a:r>
              <a:rPr lang="nl-NL" sz="2400" dirty="0" smtClean="0"/>
              <a:t>(</a:t>
            </a:r>
            <a:r>
              <a:rPr lang="nl-NL" sz="2400" dirty="0" err="1" smtClean="0"/>
              <a:t>She</a:t>
            </a:r>
            <a:r>
              <a:rPr lang="nl-NL" sz="2400" dirty="0" smtClean="0"/>
              <a:t> was </a:t>
            </a:r>
            <a:r>
              <a:rPr lang="nl-NL" sz="2400" dirty="0" err="1" smtClean="0"/>
              <a:t>believed</a:t>
            </a:r>
            <a:r>
              <a:rPr lang="nl-NL" sz="2400" dirty="0" smtClean="0"/>
              <a:t> </a:t>
            </a:r>
            <a:r>
              <a:rPr lang="nl-NL" sz="2400" dirty="0" err="1" smtClean="0"/>
              <a:t>to</a:t>
            </a:r>
            <a:r>
              <a:rPr lang="nl-NL" sz="2400" dirty="0" smtClean="0"/>
              <a:t> have made a </a:t>
            </a:r>
            <a:r>
              <a:rPr lang="nl-NL" sz="2400" dirty="0" err="1" smtClean="0"/>
              <a:t>mistake</a:t>
            </a:r>
            <a:r>
              <a:rPr lang="nl-NL" sz="2400" dirty="0" smtClean="0"/>
              <a:t>.) </a:t>
            </a:r>
            <a:endParaRPr lang="nl-NL" sz="24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03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people in the Middle Ages </a:t>
            </a:r>
            <a:r>
              <a:rPr lang="en-US" b="1" dirty="0"/>
              <a:t>believed </a:t>
            </a:r>
            <a:r>
              <a:rPr lang="en-US" dirty="0"/>
              <a:t>that the sun </a:t>
            </a:r>
            <a:r>
              <a:rPr lang="en-US" b="1" u="sng" dirty="0"/>
              <a:t>went</a:t>
            </a:r>
            <a:r>
              <a:rPr lang="en-US" u="sng" dirty="0"/>
              <a:t> </a:t>
            </a:r>
            <a:r>
              <a:rPr lang="en-US" dirty="0"/>
              <a:t>round the Earth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9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people in the Middle Ages </a:t>
            </a:r>
            <a:r>
              <a:rPr lang="en-US" b="1" dirty="0"/>
              <a:t>believed </a:t>
            </a:r>
            <a:r>
              <a:rPr lang="en-US" dirty="0"/>
              <a:t>that the sun </a:t>
            </a:r>
            <a:r>
              <a:rPr lang="en-US" b="1" u="sng" dirty="0"/>
              <a:t>went</a:t>
            </a:r>
            <a:r>
              <a:rPr lang="en-US" u="sng" dirty="0"/>
              <a:t> </a:t>
            </a:r>
            <a:r>
              <a:rPr lang="en-US" dirty="0"/>
              <a:t>round the Earth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It </a:t>
            </a:r>
            <a:r>
              <a:rPr lang="en-US" sz="2400" b="1" dirty="0"/>
              <a:t>was believed</a:t>
            </a:r>
            <a:r>
              <a:rPr lang="en-US" sz="2400" dirty="0"/>
              <a:t> by many people in the Middle Ages that the sun </a:t>
            </a:r>
            <a:r>
              <a:rPr lang="en-US" sz="2400" b="1" u="sng" dirty="0"/>
              <a:t>went</a:t>
            </a:r>
            <a:r>
              <a:rPr lang="en-US" sz="2400" dirty="0"/>
              <a:t> round the Earth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895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people in the Middle Ages </a:t>
            </a:r>
            <a:r>
              <a:rPr lang="en-US" b="1" dirty="0"/>
              <a:t>believed </a:t>
            </a:r>
            <a:r>
              <a:rPr lang="en-US" dirty="0"/>
              <a:t>that the sun </a:t>
            </a:r>
            <a:r>
              <a:rPr lang="en-US" b="1" u="sng" dirty="0"/>
              <a:t>went</a:t>
            </a:r>
            <a:r>
              <a:rPr lang="en-US" u="sng" dirty="0"/>
              <a:t> </a:t>
            </a:r>
            <a:r>
              <a:rPr lang="en-US" dirty="0"/>
              <a:t>round the Earth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It </a:t>
            </a:r>
            <a:r>
              <a:rPr lang="en-US" sz="2400" b="1" dirty="0"/>
              <a:t>was believed</a:t>
            </a:r>
            <a:r>
              <a:rPr lang="en-US" sz="2400" dirty="0"/>
              <a:t> by many people in the Middle Ages that the sun </a:t>
            </a:r>
            <a:r>
              <a:rPr lang="en-US" sz="2400" b="1" u="sng" dirty="0"/>
              <a:t>went</a:t>
            </a:r>
            <a:r>
              <a:rPr lang="en-US" sz="2400" dirty="0"/>
              <a:t> round the </a:t>
            </a:r>
            <a:r>
              <a:rPr lang="en-US" sz="2400" dirty="0" smtClean="0"/>
              <a:t>Earth</a:t>
            </a:r>
          </a:p>
          <a:p>
            <a:pPr marL="0" lvl="0" indent="0">
              <a:buNone/>
            </a:pPr>
            <a:endParaRPr lang="en-US" sz="2400" dirty="0" smtClean="0"/>
          </a:p>
          <a:p>
            <a:r>
              <a:rPr lang="en-US" sz="2400" dirty="0"/>
              <a:t>The sun </a:t>
            </a:r>
            <a:r>
              <a:rPr lang="en-US" sz="2400" b="1" dirty="0"/>
              <a:t>was believed </a:t>
            </a:r>
            <a:r>
              <a:rPr lang="en-US" sz="2400" b="1" u="sng" dirty="0"/>
              <a:t>to go</a:t>
            </a:r>
            <a:r>
              <a:rPr lang="en-US" sz="2400" dirty="0"/>
              <a:t> round the Earth by many people in the Middle Ages.</a:t>
            </a:r>
            <a:endParaRPr lang="nl-NL" sz="2400" dirty="0"/>
          </a:p>
          <a:p>
            <a:pPr lvl="0"/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69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2592925" y="7384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They </a:t>
            </a:r>
            <a:r>
              <a:rPr lang="en-US" b="1" smtClean="0"/>
              <a:t>know</a:t>
            </a:r>
            <a:r>
              <a:rPr lang="en-US" smtClean="0"/>
              <a:t> that the Earth </a:t>
            </a:r>
            <a:r>
              <a:rPr lang="en-US" b="1" u="sng" smtClean="0"/>
              <a:t>goes</a:t>
            </a:r>
            <a:r>
              <a:rPr lang="en-US" smtClean="0"/>
              <a:t> round the Sun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599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</a:t>
            </a:r>
            <a:r>
              <a:rPr lang="en-US" b="1" dirty="0"/>
              <a:t>know</a:t>
            </a:r>
            <a:r>
              <a:rPr lang="en-US" dirty="0"/>
              <a:t> that the Earth </a:t>
            </a:r>
            <a:r>
              <a:rPr lang="en-US" b="1" u="sng" dirty="0"/>
              <a:t>goes</a:t>
            </a:r>
            <a:r>
              <a:rPr lang="en-US" dirty="0"/>
              <a:t> round the Sun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It </a:t>
            </a:r>
            <a:r>
              <a:rPr lang="en-US" sz="2400" b="1" dirty="0"/>
              <a:t>is known</a:t>
            </a:r>
            <a:r>
              <a:rPr lang="en-US" sz="2400" dirty="0"/>
              <a:t> that the Earth </a:t>
            </a:r>
            <a:r>
              <a:rPr lang="en-US" sz="2400" b="1" u="sng" dirty="0"/>
              <a:t>goes</a:t>
            </a:r>
            <a:r>
              <a:rPr lang="en-US" sz="2400" dirty="0"/>
              <a:t> round the Sun </a:t>
            </a:r>
            <a:endParaRPr lang="nl-NL" sz="2400" dirty="0"/>
          </a:p>
          <a:p>
            <a:pPr marL="0" lvl="0" indent="0">
              <a:buNone/>
            </a:pPr>
            <a:endParaRPr lang="en-US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19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</a:t>
            </a:r>
            <a:r>
              <a:rPr lang="en-US" b="1" dirty="0"/>
              <a:t>know</a:t>
            </a:r>
            <a:r>
              <a:rPr lang="en-US" dirty="0"/>
              <a:t> that the Earth </a:t>
            </a:r>
            <a:r>
              <a:rPr lang="en-US" b="1" u="sng" dirty="0"/>
              <a:t>goes</a:t>
            </a:r>
            <a:r>
              <a:rPr lang="en-US" dirty="0"/>
              <a:t> round the Sun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It </a:t>
            </a:r>
            <a:r>
              <a:rPr lang="en-US" sz="2400" b="1" dirty="0"/>
              <a:t>is known</a:t>
            </a:r>
            <a:r>
              <a:rPr lang="en-US" sz="2400" dirty="0"/>
              <a:t> that the Earth </a:t>
            </a:r>
            <a:r>
              <a:rPr lang="en-US" sz="2400" b="1" u="sng" dirty="0"/>
              <a:t>goes</a:t>
            </a:r>
            <a:r>
              <a:rPr lang="en-US" sz="2400" dirty="0"/>
              <a:t> round the Sun </a:t>
            </a:r>
            <a:endParaRPr lang="nl-NL" sz="2400" dirty="0"/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The Sun </a:t>
            </a:r>
            <a:r>
              <a:rPr lang="en-US" sz="2400" b="1" dirty="0"/>
              <a:t>is known</a:t>
            </a:r>
            <a:r>
              <a:rPr lang="en-US" sz="2400" dirty="0"/>
              <a:t> </a:t>
            </a:r>
            <a:r>
              <a:rPr lang="en-US" sz="2400" b="1" u="sng" dirty="0"/>
              <a:t>to go</a:t>
            </a:r>
            <a:r>
              <a:rPr lang="en-US" sz="2400" dirty="0"/>
              <a:t> round the Sun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93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9212" y="642771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They </a:t>
            </a:r>
            <a:r>
              <a:rPr lang="en-US" b="1" dirty="0"/>
              <a:t>believe</a:t>
            </a:r>
            <a:r>
              <a:rPr lang="en-US" dirty="0"/>
              <a:t> the prisoner </a:t>
            </a:r>
            <a:r>
              <a:rPr lang="en-US" b="1" u="sng" dirty="0"/>
              <a:t>escaped</a:t>
            </a:r>
            <a:r>
              <a:rPr lang="en-US" dirty="0"/>
              <a:t> through an open window.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8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</a:t>
            </a:r>
            <a:r>
              <a:rPr lang="en-US" b="1" dirty="0"/>
              <a:t>believe</a:t>
            </a:r>
            <a:r>
              <a:rPr lang="en-US" dirty="0"/>
              <a:t> the prisoner </a:t>
            </a:r>
            <a:r>
              <a:rPr lang="en-US" b="1" u="sng" dirty="0"/>
              <a:t>escaped</a:t>
            </a:r>
            <a:r>
              <a:rPr lang="en-US" dirty="0"/>
              <a:t> through an open window.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It </a:t>
            </a:r>
            <a:r>
              <a:rPr lang="en-US" sz="2400" b="1" dirty="0"/>
              <a:t>is believed</a:t>
            </a:r>
            <a:r>
              <a:rPr lang="en-US" sz="2400" dirty="0"/>
              <a:t> that the prisoner </a:t>
            </a:r>
            <a:r>
              <a:rPr lang="en-US" sz="2400" b="1" u="sng" dirty="0"/>
              <a:t>escaped</a:t>
            </a:r>
            <a:r>
              <a:rPr lang="en-US" sz="2400" dirty="0"/>
              <a:t> through an open window.</a:t>
            </a:r>
            <a:endParaRPr lang="nl-NL" sz="2400" dirty="0"/>
          </a:p>
          <a:p>
            <a:pPr marL="0" lvl="0" indent="0">
              <a:buNone/>
            </a:pPr>
            <a:endParaRPr lang="en-US" sz="2400" dirty="0"/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0535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334</Words>
  <Application>Microsoft Office PowerPoint</Application>
  <PresentationFormat>Breedbeeld</PresentationFormat>
  <Paragraphs>38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Sliert</vt:lpstr>
      <vt:lpstr>Passive </vt:lpstr>
      <vt:lpstr>Many people in the Middle Ages believed that the sun went round the Earth </vt:lpstr>
      <vt:lpstr>Many people in the Middle Ages believed that the sun went round the Earth  </vt:lpstr>
      <vt:lpstr>Many people in the Middle Ages believed that the sun went round the Earth</vt:lpstr>
      <vt:lpstr> </vt:lpstr>
      <vt:lpstr>They know that the Earth goes round the Sun</vt:lpstr>
      <vt:lpstr>They know that the Earth goes round the Sun</vt:lpstr>
      <vt:lpstr>They believe the prisoner escaped through an open window. </vt:lpstr>
      <vt:lpstr>They believe the prisoner escaped through an open window.</vt:lpstr>
      <vt:lpstr>They believe the prisoner escaped through an open window.</vt:lpstr>
      <vt:lpstr>Practice:</vt:lpstr>
      <vt:lpstr>PowerPoint-presentatie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Klerks-van Hoof, YJM (Yvette)</dc:creator>
  <cp:lastModifiedBy>Yvette Klerks-van Hoof</cp:lastModifiedBy>
  <cp:revision>8</cp:revision>
  <dcterms:created xsi:type="dcterms:W3CDTF">2017-05-15T05:57:04Z</dcterms:created>
  <dcterms:modified xsi:type="dcterms:W3CDTF">2018-05-16T12:53:15Z</dcterms:modified>
</cp:coreProperties>
</file>